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9260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/>
    <p:restoredTop sz="94746"/>
  </p:normalViewPr>
  <p:slideViewPr>
    <p:cSldViewPr snapToGrid="0" snapToObjects="1">
      <p:cViewPr>
        <p:scale>
          <a:sx n="15" d="100"/>
          <a:sy n="15" d="100"/>
        </p:scale>
        <p:origin x="4176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1D8D6-C825-4442-8EB6-B8681C5D3292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15423-521F-2648-B3AC-9E49038F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8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2663" y="1143000"/>
            <a:ext cx="23526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15423-521F-2648-B3AC-9E49038F73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4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285233"/>
            <a:ext cx="24871680" cy="1337056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0171413"/>
            <a:ext cx="21945600" cy="9272267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8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2044700"/>
            <a:ext cx="630936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2044700"/>
            <a:ext cx="1856232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574541"/>
            <a:ext cx="25237440" cy="1597532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5701001"/>
            <a:ext cx="25237440" cy="840104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0223500"/>
            <a:ext cx="124358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0223500"/>
            <a:ext cx="124358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7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044708"/>
            <a:ext cx="252374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9414513"/>
            <a:ext cx="12378688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4028420"/>
            <a:ext cx="1237868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9414513"/>
            <a:ext cx="12439651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4028420"/>
            <a:ext cx="12439651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2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529588"/>
            <a:ext cx="14813280" cy="272923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529588"/>
            <a:ext cx="14813280" cy="272923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2044708"/>
            <a:ext cx="252374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0223500"/>
            <a:ext cx="252374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9E06-A834-B648-AB52-D231AD24373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E008-25EC-184C-8A5B-EAE80D80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936114A-7706-5244-8876-753129E5DF3B}"/>
              </a:ext>
            </a:extLst>
          </p:cNvPr>
          <p:cNvSpPr/>
          <p:nvPr/>
        </p:nvSpPr>
        <p:spPr>
          <a:xfrm>
            <a:off x="0" y="0"/>
            <a:ext cx="29260800" cy="5861785"/>
          </a:xfrm>
          <a:prstGeom prst="rect">
            <a:avLst/>
          </a:prstGeom>
          <a:solidFill>
            <a:srgbClr val="FDD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59A6FC-58F9-5C48-B722-860F81D9B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524" y="-988425"/>
            <a:ext cx="27489752" cy="4800600"/>
          </a:xfrm>
        </p:spPr>
        <p:txBody>
          <a:bodyPr>
            <a:normAutofit/>
          </a:bodyPr>
          <a:lstStyle/>
          <a:p>
            <a:pPr algn="l"/>
            <a:r>
              <a:rPr lang="en-US" sz="16580" b="1" dirty="0">
                <a:latin typeface="Antonio" panose="02000503000000000000" pitchFamily="2" charset="77"/>
              </a:rPr>
              <a:t>Research Project’s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EA03F-8C69-1D49-86C7-AEAF529FA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021577" y="7567482"/>
            <a:ext cx="17361948" cy="90291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1995" dirty="0">
                <a:latin typeface="Roboto" panose="02000000000000000000" pitchFamily="2" charset="0"/>
                <a:ea typeface="Roboto" panose="02000000000000000000" pitchFamily="2" charset="0"/>
              </a:rPr>
              <a:t>Do not change size of poster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E6A48F-6401-DD41-9B2A-F678AA43F3D4}"/>
              </a:ext>
            </a:extLst>
          </p:cNvPr>
          <p:cNvSpPr txBox="1"/>
          <p:nvPr/>
        </p:nvSpPr>
        <p:spPr>
          <a:xfrm>
            <a:off x="885524" y="3605505"/>
            <a:ext cx="27489750" cy="1112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32" dirty="0">
                <a:latin typeface="Antonio" panose="02000503000000000000" pitchFamily="2" charset="77"/>
              </a:rPr>
              <a:t>Names of the Authors and Department Affiliation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770CCE7-AB99-C74D-BEEB-2683EDE3B224}"/>
              </a:ext>
            </a:extLst>
          </p:cNvPr>
          <p:cNvSpPr txBox="1">
            <a:spLocks/>
          </p:cNvSpPr>
          <p:nvPr/>
        </p:nvSpPr>
        <p:spPr>
          <a:xfrm>
            <a:off x="11013328" y="17382568"/>
            <a:ext cx="17361948" cy="9020956"/>
          </a:xfrm>
          <a:prstGeom prst="rect">
            <a:avLst/>
          </a:prstGeom>
        </p:spPr>
        <p:txBody>
          <a:bodyPr vert="horz" lIns="101065" tIns="50533" rIns="101065" bIns="50533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Description of Research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66AC94-1083-994C-A6E1-3BB2E78EB8E9}"/>
              </a:ext>
            </a:extLst>
          </p:cNvPr>
          <p:cNvSpPr txBox="1">
            <a:spLocks/>
          </p:cNvSpPr>
          <p:nvPr/>
        </p:nvSpPr>
        <p:spPr>
          <a:xfrm>
            <a:off x="885520" y="27189451"/>
            <a:ext cx="17361948" cy="9029156"/>
          </a:xfrm>
          <a:prstGeom prst="rect">
            <a:avLst/>
          </a:prstGeom>
        </p:spPr>
        <p:txBody>
          <a:bodyPr vert="horz" lIns="101065" tIns="50533" rIns="101065" bIns="50533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Description of 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C5881B-F919-534B-A356-6C758C972FD7}"/>
              </a:ext>
            </a:extLst>
          </p:cNvPr>
          <p:cNvSpPr/>
          <p:nvPr/>
        </p:nvSpPr>
        <p:spPr>
          <a:xfrm>
            <a:off x="19346779" y="7575683"/>
            <a:ext cx="9028497" cy="90209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746AE1-3D7E-C34D-A646-7E35FFACBE23}"/>
              </a:ext>
            </a:extLst>
          </p:cNvPr>
          <p:cNvSpPr/>
          <p:nvPr/>
        </p:nvSpPr>
        <p:spPr>
          <a:xfrm>
            <a:off x="885524" y="17382568"/>
            <a:ext cx="9028498" cy="90309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D8DE06-FB7D-654F-9A0B-26BA84DE64F4}"/>
              </a:ext>
            </a:extLst>
          </p:cNvPr>
          <p:cNvSpPr/>
          <p:nvPr/>
        </p:nvSpPr>
        <p:spPr>
          <a:xfrm>
            <a:off x="19346777" y="27189451"/>
            <a:ext cx="9028497" cy="9029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30542F6-EBBC-3092-FF71-E661BD880A92}"/>
              </a:ext>
            </a:extLst>
          </p:cNvPr>
          <p:cNvSpPr txBox="1">
            <a:spLocks/>
          </p:cNvSpPr>
          <p:nvPr/>
        </p:nvSpPr>
        <p:spPr>
          <a:xfrm>
            <a:off x="-20145678" y="29375644"/>
            <a:ext cx="17361948" cy="9029156"/>
          </a:xfrm>
          <a:prstGeom prst="rect">
            <a:avLst/>
          </a:prstGeom>
        </p:spPr>
        <p:txBody>
          <a:bodyPr vert="horz" lIns="101065" tIns="50533" rIns="101065" bIns="50533" rtlCol="0">
            <a:normAutofit lnSpcReduction="10000"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995" dirty="0">
                <a:latin typeface="Roboto" panose="02000000000000000000" pitchFamily="2" charset="0"/>
                <a:ea typeface="Roboto" panose="02000000000000000000" pitchFamily="2" charset="0"/>
              </a:rPr>
              <a:t>Export as PDF when done.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32833A2-A9AB-5CB3-2A34-B8A42F5BFB51}"/>
              </a:ext>
            </a:extLst>
          </p:cNvPr>
          <p:cNvSpPr txBox="1">
            <a:spLocks/>
          </p:cNvSpPr>
          <p:nvPr/>
        </p:nvSpPr>
        <p:spPr>
          <a:xfrm>
            <a:off x="1233048" y="7585661"/>
            <a:ext cx="17361948" cy="9020956"/>
          </a:xfrm>
          <a:prstGeom prst="rect">
            <a:avLst/>
          </a:prstGeom>
        </p:spPr>
        <p:txBody>
          <a:bodyPr vert="horz" lIns="101065" tIns="50533" rIns="101065" bIns="50533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Description of Research</a:t>
            </a:r>
          </a:p>
        </p:txBody>
      </p:sp>
    </p:spTree>
    <p:extLst>
      <p:ext uri="{BB962C8B-B14F-4D97-AF65-F5344CB8AC3E}">
        <p14:creationId xmlns:p14="http://schemas.microsoft.com/office/powerpoint/2010/main" val="106882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5988</TotalTime>
  <Words>32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Antonio</vt:lpstr>
      <vt:lpstr>Aptos</vt:lpstr>
      <vt:lpstr>Arial</vt:lpstr>
      <vt:lpstr>Calibri</vt:lpstr>
      <vt:lpstr>Calibri Light</vt:lpstr>
      <vt:lpstr>Roboto</vt:lpstr>
      <vt:lpstr>Office 2013 - 2022 Theme</vt:lpstr>
      <vt:lpstr>Research Project’s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Project’s Title</dc:title>
  <dc:creator>Hellenthal, Keira A</dc:creator>
  <cp:lastModifiedBy>Boileau, Hailey</cp:lastModifiedBy>
  <cp:revision>3</cp:revision>
  <dcterms:created xsi:type="dcterms:W3CDTF">2024-01-18T17:13:48Z</dcterms:created>
  <dcterms:modified xsi:type="dcterms:W3CDTF">2024-01-30T18:12:38Z</dcterms:modified>
</cp:coreProperties>
</file>